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020A5-4C4A-443D-85B5-F1729277A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87D30D-DAB8-4AFF-9B5E-08E3805162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D56CA-8108-4792-968F-A0A67FEC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4FB1-92F1-4D31-845C-1ADB89C24F95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C65C8-0B3A-4C90-A603-8CFA13F46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6BFBC-80D2-488D-B6B5-CBD12089B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45EA-7E76-41A4-B8BB-6AE060036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86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36B1F-569E-424E-B99E-157291B9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F97FF-EA11-49B2-848A-8CE487F99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F1F75-62E2-4750-A423-5322E62D7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4FB1-92F1-4D31-845C-1ADB89C24F95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4C114-BB5F-488E-A981-FD90AF94E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DCE2C-EFA0-4566-B62C-086B88DED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45EA-7E76-41A4-B8BB-6AE060036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20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E872B8-DB4A-4BDF-911E-8EE24ECF4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91393-F5C1-4D5E-9BC8-C321011E8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C9AC4-9FC9-46D5-8B07-5CB24981C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4FB1-92F1-4D31-845C-1ADB89C24F95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34266-C8F4-4866-BB23-69F86AB08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D3021-0FE9-46A9-B2ED-5F0341B4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45EA-7E76-41A4-B8BB-6AE060036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36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DB73F-58EF-4AB7-ABA2-6553547C3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45984-3CA5-4A49-80E3-7CC310738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74052-33C1-4AF4-97D0-657848B5D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4FB1-92F1-4D31-845C-1ADB89C24F95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E5B24-2102-482C-80D7-671B3D4D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AE468-BE46-4932-8BB9-03FA539F3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45EA-7E76-41A4-B8BB-6AE060036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0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8FE4-CF48-4F7B-924B-8AACC4BDF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D2ADC-76EA-4D9C-8FCC-90AFEE754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B9650-5A76-42A4-A36F-03EBB5655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4FB1-92F1-4D31-845C-1ADB89C24F95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96D78-8CD4-4FF4-BBBB-FB94A38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8AF9A-43FB-4752-992B-6AEDD2EC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45EA-7E76-41A4-B8BB-6AE060036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0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AC43F-5A02-4DFE-9507-D9189A6A0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BBC5B-8E4A-4159-9B9C-236EB36E7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D1DD5-537E-4E8E-AD15-A2134BED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46155-9C89-414E-88D9-5CA475DCB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4FB1-92F1-4D31-845C-1ADB89C24F95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73A14B-EA74-4410-A38C-4970349B4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E9DFD-A7AF-45CE-9D6C-D6B0280C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45EA-7E76-41A4-B8BB-6AE060036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98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B4723-3F7F-4390-88EF-65AA5DB7F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5DC48-48CE-4F8A-A9CE-069F3927E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D53494-4343-4D7E-837D-DEE7D73AE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8809B-2663-448C-8F29-1718EC1C10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EB8398-CC62-432E-B268-BD6D6A920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EBB2B-DCF2-4997-8F8A-CFD41EB29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4FB1-92F1-4D31-845C-1ADB89C24F95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50CB08-A376-47CF-ACC1-789CB8743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FCC9C1-DDEB-42D3-9E6F-4D7D0697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45EA-7E76-41A4-B8BB-6AE060036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0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9778-5BFC-42F6-BA17-44BF3605C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5A23BD-DECF-4477-8C11-4842E5FF9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4FB1-92F1-4D31-845C-1ADB89C24F95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0C092-C682-4CB5-BB58-731F2D25E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125CB-FFF9-4123-B922-1F8808EF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45EA-7E76-41A4-B8BB-6AE060036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3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0F2FDB-94C9-4B52-BC66-A6CE98B3D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4FB1-92F1-4D31-845C-1ADB89C24F95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51E0A-5226-4BAF-A146-5E5D2081C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2B27C-C134-4F42-9A68-7D392DFC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45EA-7E76-41A4-B8BB-6AE060036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57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1E793-E1C4-45E1-84C1-678B0C44D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F7E52-0004-4627-929B-9BC1A2517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32D3DB-FAA1-48CD-A1B3-619A012AF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F5284-B488-4265-B1C9-305DDE1A6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4FB1-92F1-4D31-845C-1ADB89C24F95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6C916-0189-4156-996A-84E73AEB2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AAAF5-59A3-41FE-8CB3-27409064C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45EA-7E76-41A4-B8BB-6AE060036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48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06D43-AFC4-467C-9562-55FEBEA0E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83994C-532B-4355-8C29-B52EBB30DC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D7D03-AFB9-47FA-BDCC-78AFB8D4A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1C256-035B-4D08-A7CF-BF01B92BD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4FB1-92F1-4D31-845C-1ADB89C24F95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9D8F8-9F96-4B57-A0D3-D39FBCAC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BC81D-7E38-453D-85A1-0CF8AA005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45EA-7E76-41A4-B8BB-6AE060036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6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0B9E13-DE0F-440C-BA20-894DF7466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F2EB5-04AE-4408-916E-289E135E4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79AC8-E94E-45BB-B08A-6E52012FB8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B4FB1-92F1-4D31-845C-1ADB89C24F95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5B7E1-D530-4A8F-A791-275C9EBD79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F0B81-F523-4F9C-9431-0BDCD7D28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845EA-7E76-41A4-B8BB-6AE060036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30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18209-724A-4230-A6F1-AE68E92BF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3" y="304800"/>
            <a:ext cx="10654748" cy="560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27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E3D795-C7F2-4B5D-824B-78A5C3315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59" y="397565"/>
            <a:ext cx="10402958" cy="60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35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7D245D-A400-4DC4-9206-7BBC78CEF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64" y="516835"/>
            <a:ext cx="10999305" cy="57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5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27DA0A-132B-4CF2-86E0-8949D2E34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05" y="288235"/>
            <a:ext cx="10535478" cy="628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7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46CA71-F3D0-4AA5-AFD7-4A338F70B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83" y="238540"/>
            <a:ext cx="10366033" cy="591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56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153F4E-55E4-4CD4-A08F-A45F75CA6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47" y="198782"/>
            <a:ext cx="9889958" cy="612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34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158C6D-3FE2-4562-AD0A-713F91BFF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92" y="189011"/>
            <a:ext cx="11145943" cy="623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25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685FF5-0F84-4649-A96A-1F469DF7A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3" y="172279"/>
            <a:ext cx="12013433" cy="592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3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Sagar</dc:creator>
  <cp:lastModifiedBy>Sagar</cp:lastModifiedBy>
  <cp:revision>1</cp:revision>
  <dcterms:created xsi:type="dcterms:W3CDTF">2020-06-08T08:42:09Z</dcterms:created>
  <dcterms:modified xsi:type="dcterms:W3CDTF">2020-06-08T08:42:27Z</dcterms:modified>
</cp:coreProperties>
</file>